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5" r:id="rId6"/>
    <p:sldId id="266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43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310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36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34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783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9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034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684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810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648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323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0582D-A3B1-4963-AFFB-E3CEB07F7C66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95F58-C0B7-445B-9E0B-B49AD44D1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7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18455"/>
            <a:ext cx="12192000" cy="1916295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5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THÀNH PHỐ HỒ CHÍ MINH</a:t>
            </a:r>
            <a:endParaRPr lang="en-US" sz="54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432219"/>
            <a:ext cx="12192000" cy="3007768"/>
          </a:xfrm>
        </p:spPr>
        <p:txBody>
          <a:bodyPr>
            <a:normAutofit/>
          </a:bodyPr>
          <a:lstStyle/>
          <a:p>
            <a:r>
              <a:rPr lang="en-US" sz="44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 LỊCH TRÍCH NGANG</a:t>
            </a:r>
          </a:p>
          <a:p>
            <a:endParaRPr lang="en-US" sz="4400" b="1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7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CHÂU VĂN BẢO</a:t>
            </a:r>
            <a:endParaRPr lang="en-US" sz="7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758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3697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4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SƠ </a:t>
            </a:r>
            <a:r>
              <a:rPr lang="en-US" sz="4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YẾU LÝ </a:t>
            </a:r>
            <a:r>
              <a:rPr lang="en-US" sz="4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LỊCH</a:t>
            </a:r>
            <a:endParaRPr lang="en-US" sz="4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84" y="894315"/>
            <a:ext cx="12009119" cy="552013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fr-FR" err="1" smtClean="0">
                <a:latin typeface="Arial" panose="020B0604020202020204" pitchFamily="34" charset="0"/>
                <a:cs typeface="Arial" panose="020B0604020202020204" pitchFamily="34" charset="0"/>
              </a:rPr>
              <a:t>Họ</a:t>
            </a: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tên: </a:t>
            </a:r>
            <a:r>
              <a:rPr lang="en-GB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CHÂU VĂN </a:t>
            </a:r>
            <a:r>
              <a:rPr lang="en-GB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BẢO</a:t>
            </a:r>
            <a:endParaRPr lang="en-US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Sinh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ngày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Ngày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06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tháng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1974</a:t>
            </a:r>
            <a:endParaRPr lang="en-US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Nơi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Xã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Nhơn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An, TX An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Nhơn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tỉnh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Ðịnh</a:t>
            </a:r>
            <a:endParaRPr lang="en-US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Nơi 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ở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nay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G1C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Sơn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Phường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15,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Quận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10,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TP.HCM</a:t>
            </a:r>
            <a:endParaRPr lang="en-US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Dân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tộc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Tôn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endParaRPr lang="en-US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Trình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vấn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dục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phổ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thông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12/12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endParaRPr lang="en-US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Chuyên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môn </a:t>
            </a:r>
            <a:r>
              <a:rPr lang="fr-FR" err="1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fr-FR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thuật: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Thạc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sỹ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CN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mạng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nhà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fr-F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endParaRPr lang="en-US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luận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</a:p>
        </p:txBody>
      </p:sp>
    </p:spTree>
    <p:extLst>
      <p:ext uri="{BB962C8B-B14F-4D97-AF65-F5344CB8AC3E}">
        <p14:creationId xmlns:p14="http://schemas.microsoft.com/office/powerpoint/2010/main" val="825464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3697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4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SƠ </a:t>
            </a:r>
            <a:r>
              <a:rPr lang="en-US" sz="4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YẾU LÝ </a:t>
            </a:r>
            <a:r>
              <a:rPr lang="en-US" sz="4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LỊCH</a:t>
            </a:r>
            <a:endParaRPr lang="en-US" sz="4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84" y="894315"/>
            <a:ext cx="12009119" cy="5738497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Trình độ tin học: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 học ứng dụng cơ bản</a:t>
            </a:r>
          </a:p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fr-FR" smtClean="0">
                <a:latin typeface="Arial" panose="020B0604020202020204" pitchFamily="34" charset="0"/>
                <a:cs typeface="Arial" panose="020B0604020202020204" pitchFamily="34" charset="0"/>
              </a:rPr>
              <a:t>Trình độ ngoại ngữ: </a:t>
            </a:r>
            <a:r>
              <a:rPr lang="fr-FR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Chứng chỉ B1 tiếng Anh</a:t>
            </a:r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Ngày vào Đảng: </a:t>
            </a: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Ngày 09/02/2015</a:t>
            </a:r>
          </a:p>
          <a:p>
            <a:pPr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en-US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Chức vụ hiện tại:</a:t>
            </a:r>
          </a:p>
          <a:p>
            <a:pPr marL="914400" defTabSz="60166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 tịch Hội đồng trường</a:t>
            </a:r>
          </a:p>
          <a:p>
            <a:pPr marL="914400" defTabSz="60166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Trưở</a:t>
            </a: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 khoa CN Điện – Điện tử</a:t>
            </a:r>
          </a:p>
          <a:p>
            <a:pPr marL="914400" defTabSz="60166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Bí thư chi bộ 03</a:t>
            </a:r>
          </a:p>
          <a:p>
            <a:pPr marL="914400" defTabSz="60166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Phó Chủ tịch công đoàn trường</a:t>
            </a:r>
          </a:p>
        </p:txBody>
      </p:sp>
    </p:spTree>
    <p:extLst>
      <p:ext uri="{BB962C8B-B14F-4D97-AF65-F5344CB8AC3E}">
        <p14:creationId xmlns:p14="http://schemas.microsoft.com/office/powerpoint/2010/main" val="3314051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3697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4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4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QUÁ TRÌNH CÔNG TÁC </a:t>
            </a:r>
            <a:endParaRPr lang="en-US" sz="4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85" y="894315"/>
            <a:ext cx="11854446" cy="5793088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</a:t>
            </a: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tháng 4/1999 đến tháng 4/2005: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Giảng dạy tại Khoa Điện – Điện tử thuộc Trường Đại học Công nghệ Sài Gòn; Ủy viên ban chấp hành công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đoàn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trường.</a:t>
            </a:r>
          </a:p>
          <a:p>
            <a:pPr marL="0" indent="0" algn="just">
              <a:lnSpc>
                <a:spcPct val="130000"/>
              </a:lnSpc>
              <a:buNone/>
            </a:pPr>
            <a:endParaRPr lang="en-US" sz="10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</a:t>
            </a: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tháng 4/2005 đến tháng 12/2014: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Giảng dạy tại Khoa Công nghệ Điện thuộc Trường Đại học Công Nghiệp TP. HCM; Trưởng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bộ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môn.</a:t>
            </a:r>
          </a:p>
          <a:p>
            <a:pPr marL="0" indent="0" algn="just">
              <a:lnSpc>
                <a:spcPct val="130000"/>
              </a:lnSpc>
              <a:buNone/>
            </a:pPr>
            <a:endParaRPr lang="en-US" sz="10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30000"/>
              </a:lnSpc>
              <a:buFont typeface="Times New Roman" panose="02020603050405020304" pitchFamily="18" charset="0"/>
              <a:buChar char="–"/>
            </a:pPr>
            <a:r>
              <a:rPr lang="en-US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</a:t>
            </a:r>
            <a:r>
              <a:rPr lang="en-US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tháng 01/2015 đến nay: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Giảng dạy tại Khoa Công nghệ Điện –Điện tử thuộc Trường Cao đẳng Lý Tự Trọng TP. HCM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Chủ tịch Hội đồng trường, Trưởng khoa CN Điện – Điện tử;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Bí thư chi bộ 03; Phó Chủ tịch công đoàn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999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3697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3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KẾT QUẢ ĐẠT ĐƯỢC TRONG NĂM HỌC NĂM 2017-2018</a:t>
            </a:r>
            <a:endParaRPr lang="en-US" sz="3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85" y="894315"/>
            <a:ext cx="11854446" cy="5793088"/>
          </a:xfrm>
        </p:spPr>
        <p:txBody>
          <a:bodyPr>
            <a:normAutofit fontScale="92500" lnSpcReduction="10000"/>
          </a:bodyPr>
          <a:lstStyle/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US" sz="24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 bản thân</a:t>
            </a:r>
            <a:r>
              <a:rPr lang="en-US" sz="24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2400" b="1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Đảng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viên hoàn thành xuất sắc nhiệm vụ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năm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2017.</a:t>
            </a: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Được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Ban chấp hành Đảng bộ Sở GD&amp;ĐT TP. HCM tặng giấy khen về “Học tập và làm theo tư tưởng, đạo đức, phong cách Hồ Chí Minh” năm học 2017-2018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Được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Ban chấp hành Đảng bộ Trường Cao đẳng Lý Tự Trọng TP. HCM tặng giấy khen đạt thành tích “Dân vận khéo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”. </a:t>
            </a:r>
            <a:endParaRPr lang="en-US" sz="2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Được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Ban chấp hành Công đoàn ngành giáo dục TP. HCM tặng giấy khen đã có thành tích xuất sắc trong hoạt động Công đoàn năm học 2017-2018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Đánh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giá viên chức hoàn thành xuất sắc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nhiệm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vụ</a:t>
            </a: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Đạt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danh hiệu Chiến sĩ thi đua cơ sở năm học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2017-2018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Được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Sở GD&amp;ĐT TP. HCM đề nghị đạt danh hiệu Chiến sĩ thi đua Thành phố năm học 2017-2018.</a:t>
            </a:r>
          </a:p>
        </p:txBody>
      </p:sp>
    </p:spTree>
    <p:extLst>
      <p:ext uri="{BB962C8B-B14F-4D97-AF65-F5344CB8AC3E}">
        <p14:creationId xmlns:p14="http://schemas.microsoft.com/office/powerpoint/2010/main" val="141251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3697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3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KẾT QUẢ ĐẠT ĐƯỢC TRONG NĂM HỌC NĂM 2017-2018</a:t>
            </a:r>
            <a:endParaRPr lang="en-US" sz="3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85" y="894315"/>
            <a:ext cx="11854446" cy="5793088"/>
          </a:xfrm>
        </p:spPr>
        <p:txBody>
          <a:bodyPr>
            <a:normAutofit/>
          </a:bodyPr>
          <a:lstStyle/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en-US" sz="24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 </a:t>
            </a:r>
            <a:r>
              <a:rPr lang="en-US" sz="24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 thể cá nhân lãnh đạo: </a:t>
            </a: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Khoa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CN Điện – Điện tử </a:t>
            </a: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đạt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tập thể lao động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xuất </a:t>
            </a: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sắc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Chi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bộ 03 đạt danh hiệu “Trong sạch vững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mạnh</a:t>
            </a: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”.</a:t>
            </a:r>
            <a:endParaRPr lang="en-US" sz="2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Công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đoàn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trường </a:t>
            </a: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đạt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công đoàn cơ sở vững mạnh và được cờ thi đua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Thành </a:t>
            </a: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phố.</a:t>
            </a:r>
            <a:endParaRPr lang="en-US" sz="2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Khoa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CN Điện – Điện tử </a:t>
            </a: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và Chi bộ 03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đạt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thành tích “Dân vận </a:t>
            </a:r>
            <a:r>
              <a:rPr lang="vi-VN" sz="2400">
                <a:latin typeface="Arial" panose="020B0604020202020204" pitchFamily="34" charset="0"/>
                <a:cs typeface="Arial" panose="020B0604020202020204" pitchFamily="34" charset="0"/>
              </a:rPr>
              <a:t>khéo</a:t>
            </a:r>
            <a:r>
              <a:rPr lang="vi-VN" sz="2400" smtClean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 của Trường.</a:t>
            </a: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vi-VN" sz="2400">
                <a:cs typeface="Arial" panose="020B0604020202020204" pitchFamily="34" charset="0"/>
              </a:rPr>
              <a:t>Khoa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CN Điện – Điện tử </a:t>
            </a:r>
            <a:r>
              <a:rPr lang="vi-VN" sz="2400">
                <a:cs typeface="Arial" panose="020B0604020202020204" pitchFamily="34" charset="0"/>
              </a:rPr>
              <a:t>và Chi bộ 03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>
                <a:cs typeface="Arial" panose="020B0604020202020204" pitchFamily="34" charset="0"/>
              </a:rPr>
              <a:t>đạt </a:t>
            </a:r>
            <a:r>
              <a:rPr lang="vi-VN" sz="2400">
                <a:cs typeface="Arial" panose="020B0604020202020204" pitchFamily="34" charset="0"/>
              </a:rPr>
              <a:t>thành </a:t>
            </a:r>
            <a:r>
              <a:rPr lang="vi-VN" sz="2400" smtClean="0">
                <a:cs typeface="Arial" panose="020B0604020202020204" pitchFamily="34" charset="0"/>
              </a:rPr>
              <a:t>tích</a:t>
            </a:r>
            <a:r>
              <a:rPr lang="en-US" sz="2400" smtClean="0">
                <a:cs typeface="Arial" panose="020B0604020202020204" pitchFamily="34" charset="0"/>
              </a:rPr>
              <a:t> 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về “Học tập và làm theo tư tưởng, đạo đức, phong cách Hồ Chí Minh” </a:t>
            </a:r>
          </a:p>
        </p:txBody>
      </p:sp>
    </p:spTree>
    <p:extLst>
      <p:ext uri="{BB962C8B-B14F-4D97-AF65-F5344CB8AC3E}">
        <p14:creationId xmlns:p14="http://schemas.microsoft.com/office/powerpoint/2010/main" val="4005700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3697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4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4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KHEN THƯỞNG, KỶ LUẬT:</a:t>
            </a:r>
            <a:endParaRPr lang="en-US" sz="4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272062"/>
              </p:ext>
            </p:extLst>
          </p:nvPr>
        </p:nvGraphicFramePr>
        <p:xfrm>
          <a:off x="109184" y="838311"/>
          <a:ext cx="11955438" cy="60571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4207">
                  <a:extLst>
                    <a:ext uri="{9D8B030D-6E8A-4147-A177-3AD203B41FA5}">
                      <a16:colId xmlns:a16="http://schemas.microsoft.com/office/drawing/2014/main" val="3608860407"/>
                    </a:ext>
                  </a:extLst>
                </a:gridCol>
                <a:gridCol w="2456597">
                  <a:extLst>
                    <a:ext uri="{9D8B030D-6E8A-4147-A177-3AD203B41FA5}">
                      <a16:colId xmlns:a16="http://schemas.microsoft.com/office/drawing/2014/main" val="2082576013"/>
                    </a:ext>
                  </a:extLst>
                </a:gridCol>
                <a:gridCol w="7724634">
                  <a:extLst>
                    <a:ext uri="{9D8B030D-6E8A-4147-A177-3AD203B41FA5}">
                      <a16:colId xmlns:a16="http://schemas.microsoft.com/office/drawing/2014/main" val="1659135921"/>
                    </a:ext>
                  </a:extLst>
                </a:gridCol>
              </a:tblGrid>
              <a:tr h="509803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Năm học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Hình thức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Cấp quyết định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extLst>
                  <a:ext uri="{0D108BD9-81ED-4DB2-BD59-A6C34878D82A}">
                    <a16:rowId xmlns:a16="http://schemas.microsoft.com/office/drawing/2014/main" val="448574177"/>
                  </a:ext>
                </a:extLst>
              </a:tr>
              <a:tr h="764705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2008-2009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Chiến sĩ thi đua cơ sở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1111/QĐ-ĐHCN ngày 20/9/2009 của trường ĐH Công nghiệp TP. Hồ Chí Minh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extLst>
                  <a:ext uri="{0D108BD9-81ED-4DB2-BD59-A6C34878D82A}">
                    <a16:rowId xmlns:a16="http://schemas.microsoft.com/office/drawing/2014/main" val="1349421015"/>
                  </a:ext>
                </a:extLst>
              </a:tr>
              <a:tr h="764705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2010-2011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Chiến sĩ thi đua cơ sở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179/QĐ-ĐHCN ngày 22/9/2011 của trường ĐH Công nghiệp TP. Hồ Chí Minh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extLst>
                  <a:ext uri="{0D108BD9-81ED-4DB2-BD59-A6C34878D82A}">
                    <a16:rowId xmlns:a16="http://schemas.microsoft.com/office/drawing/2014/main" val="2520143265"/>
                  </a:ext>
                </a:extLst>
              </a:tr>
              <a:tr h="764705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2012-2013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Chiến sĩ thi đua cơ sở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1442/QĐ-ĐHCN ngày 12/8/2013 của trường ĐH Công nghiệp TP. Hồ Chí Minh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extLst>
                  <a:ext uri="{0D108BD9-81ED-4DB2-BD59-A6C34878D82A}">
                    <a16:rowId xmlns:a16="http://schemas.microsoft.com/office/drawing/2014/main" val="551957123"/>
                  </a:ext>
                </a:extLst>
              </a:tr>
              <a:tr h="764705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2013-2014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Chiến sĩ thi đua cơ sở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846/QĐ-ĐHCN ngày 14/8/2014 của trường ĐH Công nghiệp TP. Hồ Chí Minh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extLst>
                  <a:ext uri="{0D108BD9-81ED-4DB2-BD59-A6C34878D82A}">
                    <a16:rowId xmlns:a16="http://schemas.microsoft.com/office/drawing/2014/main" val="3577110743"/>
                  </a:ext>
                </a:extLst>
              </a:tr>
              <a:tr h="764705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2015-2016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Chiến sĩ thi đua cơ sở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1539/QĐ-GDĐT-VP ngày 09/8/2016 của Sở Giáo dục và Đào tạo TP. HCM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extLst>
                  <a:ext uri="{0D108BD9-81ED-4DB2-BD59-A6C34878D82A}">
                    <a16:rowId xmlns:a16="http://schemas.microsoft.com/office/drawing/2014/main" val="3863960593"/>
                  </a:ext>
                </a:extLst>
              </a:tr>
              <a:tr h="764705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2016-2017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Chiến sĩ thi đua cơ sở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1695/QĐ-GDĐT-VP ngày 10/8/2017 của Sở Giáo dục và Đào tạo TP. HCM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extLst>
                  <a:ext uri="{0D108BD9-81ED-4DB2-BD59-A6C34878D82A}">
                    <a16:rowId xmlns:a16="http://schemas.microsoft.com/office/drawing/2014/main" val="1090738063"/>
                  </a:ext>
                </a:extLst>
              </a:tr>
              <a:tr h="764705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2017-2018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Chiến sĩ thi đua cơ sở</a:t>
                      </a:r>
                      <a:endParaRPr lang="en-US" sz="20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 1684/QĐ-GDĐT-VP ngày 26/7/2018 của Sở Giáo dục và Đào tạo TP. HCM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6777" marR="46777" marT="0" marB="0" anchor="ctr"/>
                </a:tc>
                <a:extLst>
                  <a:ext uri="{0D108BD9-81ED-4DB2-BD59-A6C34878D82A}">
                    <a16:rowId xmlns:a16="http://schemas.microsoft.com/office/drawing/2014/main" val="1641648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8625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3697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4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4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KHEN </a:t>
            </a:r>
            <a:r>
              <a:rPr lang="en-US" sz="4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THƯỞNG</a:t>
            </a:r>
            <a:endParaRPr lang="en-US" sz="4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708559"/>
              </p:ext>
            </p:extLst>
          </p:nvPr>
        </p:nvGraphicFramePr>
        <p:xfrm>
          <a:off x="204716" y="846159"/>
          <a:ext cx="11791666" cy="59539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0938">
                  <a:extLst>
                    <a:ext uri="{9D8B030D-6E8A-4147-A177-3AD203B41FA5}">
                      <a16:colId xmlns:a16="http://schemas.microsoft.com/office/drawing/2014/main" val="3517344031"/>
                    </a:ext>
                  </a:extLst>
                </a:gridCol>
                <a:gridCol w="2736913">
                  <a:extLst>
                    <a:ext uri="{9D8B030D-6E8A-4147-A177-3AD203B41FA5}">
                      <a16:colId xmlns:a16="http://schemas.microsoft.com/office/drawing/2014/main" val="674300036"/>
                    </a:ext>
                  </a:extLst>
                </a:gridCol>
                <a:gridCol w="7833815">
                  <a:extLst>
                    <a:ext uri="{9D8B030D-6E8A-4147-A177-3AD203B41FA5}">
                      <a16:colId xmlns:a16="http://schemas.microsoft.com/office/drawing/2014/main" val="2084872368"/>
                    </a:ext>
                  </a:extLst>
                </a:gridCol>
              </a:tblGrid>
              <a:tr h="406576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Năm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Hình thức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Cấp quyết định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extLst>
                  <a:ext uri="{0D108BD9-81ED-4DB2-BD59-A6C34878D82A}">
                    <a16:rowId xmlns:a16="http://schemas.microsoft.com/office/drawing/2014/main" val="1407889477"/>
                  </a:ext>
                </a:extLst>
              </a:tr>
              <a:tr h="54210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Bằng khen</a:t>
                      </a:r>
                    </a:p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của Thành phố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4588/QĐUB ngày 01/9/2016 của Ủy ban Nhân dân TP. Hồ Chí Minh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extLst>
                  <a:ext uri="{0D108BD9-81ED-4DB2-BD59-A6C34878D82A}">
                    <a16:rowId xmlns:a16="http://schemas.microsoft.com/office/drawing/2014/main" val="3807139952"/>
                  </a:ext>
                </a:extLst>
              </a:tr>
              <a:tr h="542102">
                <a:tc>
                  <a:txBody>
                    <a:bodyPr/>
                    <a:lstStyle/>
                    <a:p>
                      <a:pPr marL="53975" indent="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Bằng </a:t>
                      </a:r>
                      <a:r>
                        <a:rPr lang="en-US" sz="200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khen</a:t>
                      </a:r>
                      <a:r>
                        <a:rPr lang="en-US" sz="2000" baseline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của </a:t>
                      </a:r>
                    </a:p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Bộ </a:t>
                      </a: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LĐ-TB và XH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1518/QĐ-LĐTBXH ngày 03/11/2016 của Bộ LĐ-TB và XH.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extLst>
                  <a:ext uri="{0D108BD9-81ED-4DB2-BD59-A6C34878D82A}">
                    <a16:rowId xmlns:a16="http://schemas.microsoft.com/office/drawing/2014/main" val="1436753606"/>
                  </a:ext>
                </a:extLst>
              </a:tr>
              <a:tr h="54210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Giấy khen</a:t>
                      </a:r>
                    </a:p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của trường 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193-QĐ/ĐU ngày 20/12/2016 của Ban chấp hành Đảng bộ Trường CĐ Lý Tự Trọng TP. HCM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extLst>
                  <a:ext uri="{0D108BD9-81ED-4DB2-BD59-A6C34878D82A}">
                    <a16:rowId xmlns:a16="http://schemas.microsoft.com/office/drawing/2014/main" val="782295603"/>
                  </a:ext>
                </a:extLst>
              </a:tr>
              <a:tr h="54210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Giấy khen</a:t>
                      </a:r>
                    </a:p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của trường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04-QĐ/ĐU ngày 08/5/2017 của Ban chấp hành Đảng bộ Trường CĐ Lý Tự Trọng TP. HCM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extLst>
                  <a:ext uri="{0D108BD9-81ED-4DB2-BD59-A6C34878D82A}">
                    <a16:rowId xmlns:a16="http://schemas.microsoft.com/office/drawing/2014/main" val="339642799"/>
                  </a:ext>
                </a:extLst>
              </a:tr>
              <a:tr h="542102">
                <a:tc>
                  <a:txBody>
                    <a:bodyPr/>
                    <a:lstStyle/>
                    <a:p>
                      <a:pPr marL="53975" indent="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Giấy khen</a:t>
                      </a:r>
                    </a:p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của trường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13-QĐ/ĐU ngày 22/12/2017 của Ban chấp hành Đảng bộ Trường CĐ Lý Tự Trọng TP. HCM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extLst>
                  <a:ext uri="{0D108BD9-81ED-4DB2-BD59-A6C34878D82A}">
                    <a16:rowId xmlns:a16="http://schemas.microsoft.com/office/drawing/2014/main" val="555296590"/>
                  </a:ext>
                </a:extLst>
              </a:tr>
              <a:tr h="54210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Giấy khen</a:t>
                      </a:r>
                    </a:p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của Sở GD &amp; ĐT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161-QĐ/ĐU ngày 19/5/2018 của Ban chấp hành Đảng bộ Sở GD &amp; ĐT TP. HCM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extLst>
                  <a:ext uri="{0D108BD9-81ED-4DB2-BD59-A6C34878D82A}">
                    <a16:rowId xmlns:a16="http://schemas.microsoft.com/office/drawing/2014/main" val="3907997166"/>
                  </a:ext>
                </a:extLst>
              </a:tr>
              <a:tr h="54210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Bằng khen</a:t>
                      </a:r>
                    </a:p>
                    <a:p>
                      <a:pPr marL="457200" algn="ctr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của Thành phố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Quyết định số: 76/QĐ-UBND ngày 09/01/2018 của Ủy ban Nhân dân TP. Hồ Chí Minh</a:t>
                      </a:r>
                      <a:endParaRPr lang="en-US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020" marR="25020" marT="0" marB="0" anchor="ctr"/>
                </a:tc>
                <a:extLst>
                  <a:ext uri="{0D108BD9-81ED-4DB2-BD59-A6C34878D82A}">
                    <a16:rowId xmlns:a16="http://schemas.microsoft.com/office/drawing/2014/main" val="1015931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6879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894</Words>
  <Application>Microsoft Office PowerPoint</Application>
  <PresentationFormat>Widescreen</PresentationFormat>
  <Paragraphs>102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Wingdings</vt:lpstr>
      <vt:lpstr>Office Theme</vt:lpstr>
      <vt:lpstr>TRƯỜNG CAO ĐẲNG LÝ TỰ TRỌNG THÀNH PHỐ HỒ CHÍ MINH</vt:lpstr>
      <vt:lpstr>1. SƠ YẾU LÝ LỊCH</vt:lpstr>
      <vt:lpstr>1. SƠ YẾU LÝ LỊCH</vt:lpstr>
      <vt:lpstr>2. QUÁ TRÌNH CÔNG TÁC </vt:lpstr>
      <vt:lpstr>3. KẾT QUẢ ĐẠT ĐƯỢC TRONG NĂM HỌC NĂM 2017-2018</vt:lpstr>
      <vt:lpstr>3. KẾT QUẢ ĐẠT ĐƯỢC TRONG NĂM HỌC NĂM 2017-2018</vt:lpstr>
      <vt:lpstr>4. KHEN THƯỞNG, KỶ LUẬT:</vt:lpstr>
      <vt:lpstr>4. KHEN THƯỞNG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THÀNH PHỐ HỒ CHÍ MINH</dc:title>
  <dc:creator>VANBAO</dc:creator>
  <cp:lastModifiedBy>VANBAO</cp:lastModifiedBy>
  <cp:revision>14</cp:revision>
  <dcterms:created xsi:type="dcterms:W3CDTF">2019-03-18T08:00:42Z</dcterms:created>
  <dcterms:modified xsi:type="dcterms:W3CDTF">2019-03-18T09:06:10Z</dcterms:modified>
</cp:coreProperties>
</file>